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  <p:sldMasterId id="2147483834" r:id="rId2"/>
    <p:sldMasterId id="2147483852" r:id="rId3"/>
    <p:sldMasterId id="2147483870" r:id="rId4"/>
    <p:sldMasterId id="2147483888" r:id="rId5"/>
    <p:sldMasterId id="2147483906" r:id="rId6"/>
    <p:sldMasterId id="2147483942" r:id="rId7"/>
  </p:sldMasterIdLst>
  <p:notesMasterIdLst>
    <p:notesMasterId r:id="rId26"/>
  </p:notesMasterIdLst>
  <p:sldIdLst>
    <p:sldId id="257" r:id="rId8"/>
    <p:sldId id="259" r:id="rId9"/>
    <p:sldId id="274" r:id="rId10"/>
    <p:sldId id="258" r:id="rId11"/>
    <p:sldId id="260" r:id="rId12"/>
    <p:sldId id="262" r:id="rId13"/>
    <p:sldId id="261" r:id="rId14"/>
    <p:sldId id="263" r:id="rId15"/>
    <p:sldId id="264" r:id="rId16"/>
    <p:sldId id="265" r:id="rId17"/>
    <p:sldId id="266" r:id="rId18"/>
    <p:sldId id="267" r:id="rId19"/>
    <p:sldId id="268" r:id="rId20"/>
    <p:sldId id="271" r:id="rId21"/>
    <p:sldId id="269" r:id="rId22"/>
    <p:sldId id="270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A6C1D-6DCA-4882-BFCD-CE56FAD3194C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3C626-D880-4F21-BDD7-119F2943A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43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9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50318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3496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8669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5521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8388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8218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4815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0838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4654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1344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76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3203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80436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0600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0678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7549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8870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05652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6738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0853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52009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855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90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614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015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8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537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184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29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02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063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91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407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64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85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65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47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110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044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379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22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370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706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41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047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008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66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496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4878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858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2367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51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0312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7247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4102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6376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684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631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1735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612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917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5129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89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4485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970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3686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9356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8078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3232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2723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068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5366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943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20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1542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2353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901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438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9653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5447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895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3268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1751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979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7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6247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0573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799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3441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2650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3557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9807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3136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553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8445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5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5723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503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5825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4542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8848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5599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520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8243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6011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5130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15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8021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102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06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0996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686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5596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7948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387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6656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9140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5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85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62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44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11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99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65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61D15A3-5077-44EA-ACE4-90E3CCA5E1FF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C8D71F8-7565-4BE7-B8A8-2D955C2B8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24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5.pn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17/06/relationships/model3d" Target="../media/model3d2.glb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82BF75-DB8D-9F50-247B-8CDED0F7999C}"/>
              </a:ext>
            </a:extLst>
          </p:cNvPr>
          <p:cNvSpPr txBox="1"/>
          <p:nvPr/>
        </p:nvSpPr>
        <p:spPr>
          <a:xfrm>
            <a:off x="1278294" y="541176"/>
            <a:ext cx="8770775" cy="506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Pb Siddhartha college of arts &amp; science</a:t>
            </a:r>
            <a:endParaRPr lang="en-IN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technology assignment</a:t>
            </a:r>
            <a:endParaRPr lang="en-IN" sz="5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Topic: 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deployment using SCCM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Done by:</a:t>
            </a:r>
            <a:endParaRPr lang="en-IN" sz="8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 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. Vasundhara</a:t>
            </a:r>
            <a:endParaRPr lang="en-IN" sz="1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Rno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214223p</a:t>
            </a:r>
            <a:endParaRPr lang="en-IN" sz="1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B.Sc. CSCS(2</a:t>
            </a:r>
            <a:r>
              <a:rPr lang="en-US" sz="32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 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year)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20266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9C831-E71C-09B9-1B0D-68A70B731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7" y="734961"/>
            <a:ext cx="10348181" cy="53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301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B8156-7D12-299F-AA79-B77D9224787C}"/>
              </a:ext>
            </a:extLst>
          </p:cNvPr>
          <p:cNvSpPr txBox="1"/>
          <p:nvPr/>
        </p:nvSpPr>
        <p:spPr>
          <a:xfrm>
            <a:off x="3146323" y="993058"/>
            <a:ext cx="533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 OF APPLICATION</a:t>
            </a:r>
            <a:endParaRPr lang="en-IN" sz="2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6D074-C188-E365-3B6D-7733293E1F2A}"/>
              </a:ext>
            </a:extLst>
          </p:cNvPr>
          <p:cNvSpPr txBox="1"/>
          <p:nvPr/>
        </p:nvSpPr>
        <p:spPr>
          <a:xfrm>
            <a:off x="1356852" y="1887794"/>
            <a:ext cx="71283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fornian FB" panose="0207040306080B030204" pitchFamily="18" charset="0"/>
              </a:rPr>
              <a:t>“Application deployment “ AKA software deployment is the process of installing , configuring  , updating , and enabling one application that make a software system available for use.</a:t>
            </a:r>
            <a:endParaRPr lang="en-IN" sz="2800" dirty="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02EB8-A29F-3B90-6C49-9C5D6CFD8C23}"/>
              </a:ext>
            </a:extLst>
          </p:cNvPr>
          <p:cNvSpPr txBox="1"/>
          <p:nvPr/>
        </p:nvSpPr>
        <p:spPr>
          <a:xfrm>
            <a:off x="1327354" y="756152"/>
            <a:ext cx="476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Steps to deploy an application </a:t>
            </a:r>
            <a:endParaRPr lang="en-IN" sz="24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4412F-6973-B988-7E1C-A9F65D6A4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1" y="1923074"/>
            <a:ext cx="4877405" cy="4054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44C49-E8A6-0934-FD6F-7877C6FE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92" y="1923074"/>
            <a:ext cx="4808905" cy="4054940"/>
          </a:xfrm>
          <a:prstGeom prst="rect">
            <a:avLst/>
          </a:prstGeom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92219C86-934D-8908-E5B8-3331BAE87EB1}"/>
              </a:ext>
            </a:extLst>
          </p:cNvPr>
          <p:cNvSpPr/>
          <p:nvPr/>
        </p:nvSpPr>
        <p:spPr>
          <a:xfrm>
            <a:off x="5761704" y="3067665"/>
            <a:ext cx="757688" cy="599767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4AE6B9-41BF-465D-D1A2-386175310495}"/>
              </a:ext>
            </a:extLst>
          </p:cNvPr>
          <p:cNvSpPr/>
          <p:nvPr/>
        </p:nvSpPr>
        <p:spPr>
          <a:xfrm>
            <a:off x="668594" y="16616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4A9E7-D2DC-8A3E-7469-7A7813B85E66}"/>
              </a:ext>
            </a:extLst>
          </p:cNvPr>
          <p:cNvSpPr txBox="1"/>
          <p:nvPr/>
        </p:nvSpPr>
        <p:spPr>
          <a:xfrm>
            <a:off x="1429119" y="1215188"/>
            <a:ext cx="9899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CM console—go to ‘software library’  workspace—expand ‘application management’—select either ‘application’ or ‘application group’.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D5226-A9AA-BB5E-F9D4-BBF922DB9571}"/>
              </a:ext>
            </a:extLst>
          </p:cNvPr>
          <p:cNvSpPr/>
          <p:nvPr/>
        </p:nvSpPr>
        <p:spPr>
          <a:xfrm>
            <a:off x="593316" y="1404292"/>
            <a:ext cx="540773" cy="5147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F4AD3-DC6D-50F0-9B73-5EFB34F56615}"/>
              </a:ext>
            </a:extLst>
          </p:cNvPr>
          <p:cNvSpPr/>
          <p:nvPr/>
        </p:nvSpPr>
        <p:spPr>
          <a:xfrm>
            <a:off x="5872771" y="2137965"/>
            <a:ext cx="535555" cy="5211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0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0C641-8FDC-BD12-0F58-017EA4CC8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5" y="1455174"/>
            <a:ext cx="4991519" cy="4225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92A2D-841D-3D50-79F1-4A12C460F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66" y="1455174"/>
            <a:ext cx="4756379" cy="4281949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A56ECF50-69CA-E62B-7F37-67DC0001EBE6}"/>
              </a:ext>
            </a:extLst>
          </p:cNvPr>
          <p:cNvSpPr/>
          <p:nvPr/>
        </p:nvSpPr>
        <p:spPr>
          <a:xfrm>
            <a:off x="5830529" y="3097161"/>
            <a:ext cx="717755" cy="50144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73795B-32EF-AE54-1E78-16F86442581D}"/>
              </a:ext>
            </a:extLst>
          </p:cNvPr>
          <p:cNvSpPr/>
          <p:nvPr/>
        </p:nvSpPr>
        <p:spPr>
          <a:xfrm>
            <a:off x="730855" y="766916"/>
            <a:ext cx="619433" cy="58010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3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5AA2A46-BEBC-D6CE-D77A-DB6ADB4889C5}"/>
              </a:ext>
            </a:extLst>
          </p:cNvPr>
          <p:cNvSpPr/>
          <p:nvPr/>
        </p:nvSpPr>
        <p:spPr>
          <a:xfrm>
            <a:off x="5919021" y="1103671"/>
            <a:ext cx="619433" cy="58010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4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ploying SCCM 2012 Part 11 Snap 15">
            <a:extLst>
              <a:ext uri="{FF2B5EF4-FFF2-40B4-BE49-F238E27FC236}">
                <a16:creationId xmlns:a16="http://schemas.microsoft.com/office/drawing/2014/main" id="{724FCCBB-285D-B62D-DE2A-77D59299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0" y="1242396"/>
            <a:ext cx="4857982" cy="46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ploying SCCM 2012 Part 11 Snap 16">
            <a:extLst>
              <a:ext uri="{FF2B5EF4-FFF2-40B4-BE49-F238E27FC236}">
                <a16:creationId xmlns:a16="http://schemas.microsoft.com/office/drawing/2014/main" id="{0E296A7C-395A-1B0B-8DFF-51D6BDFB6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512" y="945281"/>
            <a:ext cx="5307528" cy="47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A0750F-50FD-DD36-07E2-4356E5633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253" y="3019904"/>
            <a:ext cx="774259" cy="640135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709EE75E-95EA-6DFF-48D6-70D86C0611BE}"/>
              </a:ext>
            </a:extLst>
          </p:cNvPr>
          <p:cNvSpPr/>
          <p:nvPr/>
        </p:nvSpPr>
        <p:spPr>
          <a:xfrm>
            <a:off x="943897" y="716370"/>
            <a:ext cx="555523" cy="5260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5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6D889FB-8723-FA9B-40CB-44F1B331F9EB}"/>
              </a:ext>
            </a:extLst>
          </p:cNvPr>
          <p:cNvSpPr/>
          <p:nvPr/>
        </p:nvSpPr>
        <p:spPr>
          <a:xfrm>
            <a:off x="5632794" y="979383"/>
            <a:ext cx="555523" cy="5260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6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3003E-9332-3BD4-65B2-F478DFC4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82" y="773508"/>
            <a:ext cx="7443018" cy="531098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95C726A-56DA-921F-8733-0AD5AF4BA740}"/>
              </a:ext>
            </a:extLst>
          </p:cNvPr>
          <p:cNvSpPr/>
          <p:nvPr/>
        </p:nvSpPr>
        <p:spPr>
          <a:xfrm>
            <a:off x="1258529" y="1238865"/>
            <a:ext cx="594852" cy="555522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7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12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42000">
              <a:schemeClr val="accent1">
                <a:lumMod val="45000"/>
                <a:lumOff val="5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0BDA2-D55F-A1FC-883A-A57D54AE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6" y="981292"/>
            <a:ext cx="8006034" cy="40637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D7EF91-25D8-C1E1-D6FF-3D0E6A174150}"/>
              </a:ext>
            </a:extLst>
          </p:cNvPr>
          <p:cNvSpPr txBox="1"/>
          <p:nvPr/>
        </p:nvSpPr>
        <p:spPr>
          <a:xfrm>
            <a:off x="3119120" y="5297588"/>
            <a:ext cx="427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after the deployment is done.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ireworks 2">
                <a:extLst>
                  <a:ext uri="{FF2B5EF4-FFF2-40B4-BE49-F238E27FC236}">
                    <a16:creationId xmlns:a16="http://schemas.microsoft.com/office/drawing/2014/main" id="{C02870E4-DE48-9012-B6A0-B23F274F86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2436595"/>
                  </p:ext>
                </p:extLst>
              </p:nvPr>
            </p:nvGraphicFramePr>
            <p:xfrm>
              <a:off x="9182571" y="564668"/>
              <a:ext cx="2720081" cy="36579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20081" cy="3657927"/>
                    </a:xfrm>
                    <a:prstGeom prst="rect">
                      <a:avLst/>
                    </a:prstGeom>
                  </am3d:spPr>
                  <am3d:camera>
                    <am3d:pos x="0" y="0" z="597266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6450" d="1000000"/>
                    <am3d:preTrans dx="1115290" dy="-1798104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91687" ay="-207861" az="-81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983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ireworks 2">
                <a:extLst>
                  <a:ext uri="{FF2B5EF4-FFF2-40B4-BE49-F238E27FC236}">
                    <a16:creationId xmlns:a16="http://schemas.microsoft.com/office/drawing/2014/main" id="{C02870E4-DE48-9012-B6A0-B23F274F8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2571" y="564668"/>
                <a:ext cx="2720081" cy="365792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phic 8" descr="Dance with solid fill">
            <a:extLst>
              <a:ext uri="{FF2B5EF4-FFF2-40B4-BE49-F238E27FC236}">
                <a16:creationId xmlns:a16="http://schemas.microsoft.com/office/drawing/2014/main" id="{703D8179-D3BF-5639-863E-02566CDA9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0771" y="4378840"/>
            <a:ext cx="1503680" cy="15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E1EB9-2FA7-3639-F00E-09800525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3" y="1355830"/>
            <a:ext cx="10137058" cy="4936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6985A-ED76-DACF-E9CC-37FF59F9A331}"/>
              </a:ext>
            </a:extLst>
          </p:cNvPr>
          <p:cNvSpPr txBox="1"/>
          <p:nvPr/>
        </p:nvSpPr>
        <p:spPr>
          <a:xfrm>
            <a:off x="2133600" y="816077"/>
            <a:ext cx="348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MONITORING THE APPLICATION</a:t>
            </a:r>
            <a:endParaRPr lang="en-IN" u="sng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4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andshake with solid fill">
            <a:extLst>
              <a:ext uri="{FF2B5EF4-FFF2-40B4-BE49-F238E27FC236}">
                <a16:creationId xmlns:a16="http://schemas.microsoft.com/office/drawing/2014/main" id="{A4A2F7A3-C371-94D4-C5EA-593F3162C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0080" y="1711960"/>
            <a:ext cx="2428240" cy="2103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7CDA3-D93E-3BC6-35AE-B9FE4985A3BD}"/>
              </a:ext>
            </a:extLst>
          </p:cNvPr>
          <p:cNvSpPr txBox="1"/>
          <p:nvPr/>
        </p:nvSpPr>
        <p:spPr>
          <a:xfrm>
            <a:off x="3759200" y="4165600"/>
            <a:ext cx="4023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</a:rPr>
              <a:t>THANK YOU</a:t>
            </a:r>
            <a:endParaRPr lang="en-IN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93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E5CF5-A036-981B-5DB4-D97266428D13}"/>
              </a:ext>
            </a:extLst>
          </p:cNvPr>
          <p:cNvSpPr txBox="1"/>
          <p:nvPr/>
        </p:nvSpPr>
        <p:spPr>
          <a:xfrm>
            <a:off x="1007706" y="1110344"/>
            <a:ext cx="101237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9993F-B6F6-710C-D25E-C0EA5D21B80D}"/>
              </a:ext>
            </a:extLst>
          </p:cNvPr>
          <p:cNvSpPr txBox="1"/>
          <p:nvPr/>
        </p:nvSpPr>
        <p:spPr>
          <a:xfrm>
            <a:off x="1259633" y="1110344"/>
            <a:ext cx="9871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</a:t>
            </a:r>
            <a:r>
              <a:rPr lang="en-US" sz="3200" dirty="0">
                <a:solidFill>
                  <a:srgbClr val="7030A0"/>
                </a:solidFill>
              </a:rPr>
              <a:t>AN APPLICATION</a:t>
            </a:r>
            <a:endParaRPr lang="en-US" sz="2800" dirty="0">
              <a:solidFill>
                <a:srgbClr val="7030A0"/>
              </a:solidFill>
            </a:endParaRPr>
          </a:p>
          <a:p>
            <a:pPr algn="ctr"/>
            <a:endParaRPr lang="en-US" sz="2800" dirty="0"/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An application also referred to as an application program or application software, is a computer software package that performs a specific function directly for an end user.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317243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perhero Action Figure">
                <a:extLst>
                  <a:ext uri="{FF2B5EF4-FFF2-40B4-BE49-F238E27FC236}">
                    <a16:creationId xmlns:a16="http://schemas.microsoft.com/office/drawing/2014/main" id="{D28F0AD3-6B5C-3073-C90F-8D398A1F9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4944194"/>
                  </p:ext>
                </p:extLst>
              </p:nvPr>
            </p:nvGraphicFramePr>
            <p:xfrm>
              <a:off x="4815328" y="1101473"/>
              <a:ext cx="2008260" cy="40246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08260" cy="4024677"/>
                    </a:xfrm>
                    <a:prstGeom prst="rect">
                      <a:avLst/>
                    </a:prstGeom>
                  </am3d:spPr>
                  <am3d:camera>
                    <am3d:pos x="0" y="0" z="554892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82980" d="1000000"/>
                    <am3d:preTrans dx="-7356" dy="-17977277" dz="22832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57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perhero Action Figure">
                <a:extLst>
                  <a:ext uri="{FF2B5EF4-FFF2-40B4-BE49-F238E27FC236}">
                    <a16:creationId xmlns:a16="http://schemas.microsoft.com/office/drawing/2014/main" id="{D28F0AD3-6B5C-3073-C90F-8D398A1F9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5328" y="1101473"/>
                <a:ext cx="2008260" cy="402467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32F7C5-1570-53BB-2E86-359EB5218873}"/>
              </a:ext>
            </a:extLst>
          </p:cNvPr>
          <p:cNvSpPr txBox="1"/>
          <p:nvPr/>
        </p:nvSpPr>
        <p:spPr>
          <a:xfrm>
            <a:off x="4320038" y="5254719"/>
            <a:ext cx="359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administrator</a:t>
            </a:r>
            <a:endParaRPr lang="en-IN" sz="24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8EE5386-791F-2813-F5D8-282558969F9C}"/>
              </a:ext>
            </a:extLst>
          </p:cNvPr>
          <p:cNvSpPr/>
          <p:nvPr/>
        </p:nvSpPr>
        <p:spPr>
          <a:xfrm>
            <a:off x="1123314" y="1003150"/>
            <a:ext cx="2379407" cy="1681056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Creates the most system and application level standards.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D740DD2-8491-7426-DECD-19FB537F4455}"/>
              </a:ext>
            </a:extLst>
          </p:cNvPr>
          <p:cNvSpPr/>
          <p:nvPr/>
        </p:nvSpPr>
        <p:spPr>
          <a:xfrm>
            <a:off x="818515" y="3349425"/>
            <a:ext cx="2684206" cy="1825719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Manages and oversees the use &amp;control of SCCM application.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BCF316C2-75CC-9E98-56AB-8A4176A5CA5B}"/>
              </a:ext>
            </a:extLst>
          </p:cNvPr>
          <p:cNvSpPr/>
          <p:nvPr/>
        </p:nvSpPr>
        <p:spPr>
          <a:xfrm>
            <a:off x="7914967" y="737419"/>
            <a:ext cx="2664542" cy="1848465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Makes sure that the app is being used in a proper way.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5C1A4DEB-E6A5-8EE5-4627-D4BBFF6E365A}"/>
              </a:ext>
            </a:extLst>
          </p:cNvPr>
          <p:cNvSpPr/>
          <p:nvPr/>
        </p:nvSpPr>
        <p:spPr>
          <a:xfrm>
            <a:off x="7914967" y="3429000"/>
            <a:ext cx="2989006" cy="1936955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Techsupport &amp; troubleshooting.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BC849183-F002-C070-F050-CB59B9D77642}"/>
              </a:ext>
            </a:extLst>
          </p:cNvPr>
          <p:cNvSpPr/>
          <p:nvPr/>
        </p:nvSpPr>
        <p:spPr>
          <a:xfrm flipV="1">
            <a:off x="6459794" y="1327355"/>
            <a:ext cx="1307690" cy="63909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F08615-67B2-C9B5-2430-08DF5207E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823588" y="3429000"/>
            <a:ext cx="1169367" cy="579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085AB7-A91F-CD85-6511-194B4DCEF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45961" y="1478185"/>
            <a:ext cx="1475634" cy="730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201550-891D-0D8C-C0E7-88DF92503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3683693" y="3681763"/>
            <a:ext cx="1171892" cy="5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1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">
            <a:extLst>
              <a:ext uri="{FF2B5EF4-FFF2-40B4-BE49-F238E27FC236}">
                <a16:creationId xmlns:a16="http://schemas.microsoft.com/office/drawing/2014/main" id="{9FA7B6F3-25BF-4B26-F3EA-1363F4C3C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69" y="1009654"/>
            <a:ext cx="2304078" cy="200024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DA592593-6E5C-6796-3CBE-02A0801D4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316" y="2009775"/>
            <a:ext cx="2543175" cy="263939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3D2ECE2E-034B-82AF-B2A9-F8520599D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178" y="3009897"/>
            <a:ext cx="2982297" cy="25812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D857CC7D-3768-FE51-5D27-4F6048F06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747" y="14182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09CEB149-F1E4-8062-991F-EF84025EE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747" y="18754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C3989BA4-B47A-8C60-0DED-D1DAC430B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747" y="27739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33475D98-47BF-2CE3-0A74-CB2D8974F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747" y="36725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8DAA735-D157-05E1-FD54-E232332469E3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3153747" y="2009776"/>
            <a:ext cx="971569" cy="1319695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5A544C3-846B-504C-8FE4-D88BF6048DCC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6668491" y="3329471"/>
            <a:ext cx="1007687" cy="9710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CB862A-29E9-8002-59C9-E1E2D5A4E5F6}"/>
              </a:ext>
            </a:extLst>
          </p:cNvPr>
          <p:cNvSpPr txBox="1"/>
          <p:nvPr/>
        </p:nvSpPr>
        <p:spPr>
          <a:xfrm>
            <a:off x="7676178" y="1209675"/>
            <a:ext cx="3315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STAGES OF AN APPLICATION</a:t>
            </a: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86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07FE27-C2BF-62DE-21D2-C35AD63D1DB9}"/>
              </a:ext>
            </a:extLst>
          </p:cNvPr>
          <p:cNvSpPr txBox="1"/>
          <p:nvPr/>
        </p:nvSpPr>
        <p:spPr>
          <a:xfrm>
            <a:off x="1009365" y="1035698"/>
            <a:ext cx="101796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Creation of applications using SCCM</a:t>
            </a:r>
          </a:p>
          <a:p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 algn="ctr"/>
            <a:r>
              <a:rPr lang="en-IN" sz="24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Creation</a:t>
            </a:r>
          </a:p>
          <a:p>
            <a:r>
              <a:rPr lang="en-IN" sz="2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</a:t>
            </a:r>
            <a:r>
              <a:rPr lang="en-IN" sz="24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applications</a:t>
            </a:r>
          </a:p>
          <a:p>
            <a:r>
              <a:rPr lang="en-IN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0B4904B-FC61-2D02-48DE-EAC32C8FFD3A}"/>
              </a:ext>
            </a:extLst>
          </p:cNvPr>
          <p:cNvSpPr/>
          <p:nvPr/>
        </p:nvSpPr>
        <p:spPr>
          <a:xfrm>
            <a:off x="7112000" y="2944368"/>
            <a:ext cx="978408" cy="484632"/>
          </a:xfrm>
          <a:prstGeom prst="rightArrow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C80582-3F99-CEE4-E291-DFB94E074C77}"/>
              </a:ext>
            </a:extLst>
          </p:cNvPr>
          <p:cNvSpPr/>
          <p:nvPr/>
        </p:nvSpPr>
        <p:spPr>
          <a:xfrm flipH="1">
            <a:off x="3870960" y="2944368"/>
            <a:ext cx="1016000" cy="568960"/>
          </a:xfrm>
          <a:prstGeom prst="rightArrow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97BCC41-BFF6-5F8D-47CD-8A9F80C6D8BE}"/>
              </a:ext>
            </a:extLst>
          </p:cNvPr>
          <p:cNvSpPr/>
          <p:nvPr/>
        </p:nvSpPr>
        <p:spPr>
          <a:xfrm>
            <a:off x="1449977" y="2040526"/>
            <a:ext cx="1463040" cy="54864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Automatic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9FFD538-C36F-6342-0073-95ABF0ADFE3C}"/>
              </a:ext>
            </a:extLst>
          </p:cNvPr>
          <p:cNvSpPr/>
          <p:nvPr/>
        </p:nvSpPr>
        <p:spPr>
          <a:xfrm>
            <a:off x="8930640" y="2103120"/>
            <a:ext cx="1463040" cy="548640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Manual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262EE-91BC-D05C-A375-EF05BAE5CBB7}"/>
              </a:ext>
            </a:extLst>
          </p:cNvPr>
          <p:cNvSpPr/>
          <p:nvPr/>
        </p:nvSpPr>
        <p:spPr>
          <a:xfrm>
            <a:off x="1002937" y="3098800"/>
            <a:ext cx="2357120" cy="17678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Automatically detects the deployment type 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386B27-5B9C-26B7-3910-92D42320635F}"/>
              </a:ext>
            </a:extLst>
          </p:cNvPr>
          <p:cNvSpPr/>
          <p:nvPr/>
        </p:nvSpPr>
        <p:spPr>
          <a:xfrm>
            <a:off x="8615680" y="3057538"/>
            <a:ext cx="2258568" cy="1809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specifying the deployment type manually</a:t>
            </a:r>
            <a:endParaRPr lang="en-I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88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2702A6-1D9F-1177-37E2-753DDC37C6FC}"/>
                  </a:ext>
                </a:extLst>
              </p:cNvPr>
              <p:cNvSpPr txBox="1"/>
              <p:nvPr/>
            </p:nvSpPr>
            <p:spPr>
              <a:xfrm>
                <a:off x="1170039" y="1327355"/>
                <a:ext cx="99895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STEPS TO CREATE AN APPLICATION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the cm console</a:t>
                </a:r>
                <a14:m>
                  <m:oMath xmlns:m="http://schemas.openxmlformats.org/officeDocument/2006/math">
                    <m:r>
                      <a:rPr lang="en-US" sz="2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go to ‘software library’ workspace</a:t>
                </a:r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application management.</a:t>
                </a:r>
              </a:p>
              <a:p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2702A6-1D9F-1177-37E2-753DDC37C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039" y="1327355"/>
                <a:ext cx="9989574" cy="1323439"/>
              </a:xfrm>
              <a:prstGeom prst="rect">
                <a:avLst/>
              </a:prstGeom>
              <a:blipFill>
                <a:blip r:embed="rId2"/>
                <a:stretch>
                  <a:fillRect l="-671" t="-2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23B9165-C67B-AD95-18F2-00D8EA9E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71" y="2096122"/>
            <a:ext cx="7118555" cy="4005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0621A-9710-32F5-55E7-EECA3FD9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54" y="4572000"/>
            <a:ext cx="356740" cy="377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6587F-1B40-A396-E59C-60E8BDFA5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88" y="5034704"/>
            <a:ext cx="269510" cy="3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939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4E3635-3ACE-DB5F-8170-4233FAB92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19" y="1767513"/>
            <a:ext cx="8297362" cy="4043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1FA6A4-65CC-9B35-F535-64D93FF3C36C}"/>
              </a:ext>
            </a:extLst>
          </p:cNvPr>
          <p:cNvSpPr txBox="1"/>
          <p:nvPr/>
        </p:nvSpPr>
        <p:spPr>
          <a:xfrm>
            <a:off x="1432560" y="863845"/>
            <a:ext cx="578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 Select the type of creation: AUTOMATIC or  MANUAL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6258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04E6C-76C2-EC61-B16D-C52A0C0ED664}"/>
              </a:ext>
            </a:extLst>
          </p:cNvPr>
          <p:cNvSpPr txBox="1"/>
          <p:nvPr/>
        </p:nvSpPr>
        <p:spPr>
          <a:xfrm>
            <a:off x="1302774" y="908861"/>
            <a:ext cx="4336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detection</a:t>
            </a: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806FCA-D0E7-D814-2004-8ECAFAF93565}"/>
                  </a:ext>
                </a:extLst>
              </p:cNvPr>
              <p:cNvSpPr/>
              <p:nvPr/>
            </p:nvSpPr>
            <p:spPr>
              <a:xfrm>
                <a:off x="1278193" y="1877961"/>
                <a:ext cx="2192594" cy="9144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on the general page</a:t>
                </a:r>
                <a14:m>
                  <m:oMath xmlns:m="http://schemas.openxmlformats.org/officeDocument/2006/math">
                    <m:r>
                      <a:rPr lang="en-IN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automatically</m:t>
                    </m:r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detect</m:t>
                    </m:r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Info.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806FCA-D0E7-D814-2004-8ECAFAF93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193" y="1877961"/>
                <a:ext cx="2192594" cy="914400"/>
              </a:xfrm>
              <a:prstGeom prst="rect">
                <a:avLst/>
              </a:prstGeom>
              <a:blipFill>
                <a:blip r:embed="rId2"/>
                <a:stretch>
                  <a:fillRect l="-1385" t="-1974" b="-98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998772-0ABB-9F23-5D47-0FC11754C1B2}"/>
              </a:ext>
            </a:extLst>
          </p:cNvPr>
          <p:cNvSpPr/>
          <p:nvPr/>
        </p:nvSpPr>
        <p:spPr>
          <a:xfrm>
            <a:off x="4326194" y="1877961"/>
            <a:ext cx="2113935" cy="11012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In the ‘TYPE’ dropdown list select the app file.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A06D7F-8F9C-DB4A-9619-BEAB68201B7D}"/>
              </a:ext>
            </a:extLst>
          </p:cNvPr>
          <p:cNvSpPr/>
          <p:nvPr/>
        </p:nvSpPr>
        <p:spPr>
          <a:xfrm>
            <a:off x="7767484" y="1956619"/>
            <a:ext cx="2113935" cy="12486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‘</a:t>
            </a:r>
            <a:r>
              <a:rPr lang="en-US" sz="2000" dirty="0"/>
              <a:t>location</a:t>
            </a:r>
            <a:r>
              <a:rPr lang="en-US" dirty="0"/>
              <a:t>’ box, specify the app installation file.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FB7D17-EEC2-2F5F-5C08-27EC6D3F0851}"/>
              </a:ext>
            </a:extLst>
          </p:cNvPr>
          <p:cNvSpPr/>
          <p:nvPr/>
        </p:nvSpPr>
        <p:spPr>
          <a:xfrm>
            <a:off x="7767484" y="4316361"/>
            <a:ext cx="2654710" cy="12486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the ‘information import ‘page –review the info—click on next.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AFE406-2A90-1F8D-431B-7A9C32EF1A8C}"/>
              </a:ext>
            </a:extLst>
          </p:cNvPr>
          <p:cNvSpPr/>
          <p:nvPr/>
        </p:nvSpPr>
        <p:spPr>
          <a:xfrm>
            <a:off x="3883742" y="3878827"/>
            <a:ext cx="2487561" cy="16862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the ‘general information page’—specify the info like name , admin comments </a:t>
            </a:r>
            <a:r>
              <a:rPr lang="en-US" dirty="0" err="1"/>
              <a:t>etc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DF490F-A09E-DB48-D66B-DCC58BDEF463}"/>
              </a:ext>
            </a:extLst>
          </p:cNvPr>
          <p:cNvSpPr/>
          <p:nvPr/>
        </p:nvSpPr>
        <p:spPr>
          <a:xfrm>
            <a:off x="1278193" y="3991897"/>
            <a:ext cx="1848465" cy="14551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Choose next—review the summary---finish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6165F40-4D33-B1CE-A53E-F37224C1A935}"/>
              </a:ext>
            </a:extLst>
          </p:cNvPr>
          <p:cNvSpPr/>
          <p:nvPr/>
        </p:nvSpPr>
        <p:spPr>
          <a:xfrm>
            <a:off x="3696929" y="2222090"/>
            <a:ext cx="491613" cy="255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F7FA-7736-F8F8-BA38-D7E905A8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27" y="2386780"/>
            <a:ext cx="708753" cy="396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1B153-6B87-1413-EA26-1CD2F06D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15016" y="4719484"/>
            <a:ext cx="708754" cy="396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E9CA5-BB28-030F-4D97-45067FE1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14317" y="4576215"/>
            <a:ext cx="512108" cy="286537"/>
          </a:xfrm>
          <a:prstGeom prst="rect">
            <a:avLst/>
          </a:prstGeom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29888042-C3EA-F456-53F9-10AC393C5613}"/>
              </a:ext>
            </a:extLst>
          </p:cNvPr>
          <p:cNvSpPr/>
          <p:nvPr/>
        </p:nvSpPr>
        <p:spPr>
          <a:xfrm>
            <a:off x="10422194" y="2541639"/>
            <a:ext cx="731520" cy="23211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4750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C1885-EB6A-9532-3F89-67ABB6176C86}"/>
              </a:ext>
            </a:extLst>
          </p:cNvPr>
          <p:cNvSpPr txBox="1"/>
          <p:nvPr/>
        </p:nvSpPr>
        <p:spPr>
          <a:xfrm>
            <a:off x="1061884" y="1160206"/>
            <a:ext cx="381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DETECTION </a:t>
            </a:r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CE8169-8ABE-1855-677A-ECCB77F94202}"/>
              </a:ext>
            </a:extLst>
          </p:cNvPr>
          <p:cNvSpPr/>
          <p:nvPr/>
        </p:nvSpPr>
        <p:spPr>
          <a:xfrm>
            <a:off x="1219199" y="1529537"/>
            <a:ext cx="2340077" cy="17937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the ‘general’ page—select manually specify the app info--next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4398F54-7244-0D95-6419-0255059988D5}"/>
              </a:ext>
            </a:extLst>
          </p:cNvPr>
          <p:cNvSpPr/>
          <p:nvPr/>
        </p:nvSpPr>
        <p:spPr>
          <a:xfrm>
            <a:off x="4532671" y="1632155"/>
            <a:ext cx="2399071" cy="179684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 the ‘general information’ like name , admin comments etc.</a:t>
            </a:r>
            <a:endParaRPr lang="en-IN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08B8C889-B4A9-2E25-356A-5F3EA24EA3D3}"/>
              </a:ext>
            </a:extLst>
          </p:cNvPr>
          <p:cNvSpPr/>
          <p:nvPr/>
        </p:nvSpPr>
        <p:spPr>
          <a:xfrm>
            <a:off x="8426245" y="1632155"/>
            <a:ext cx="2231923" cy="3283974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the ‘software center’—create app wizard—specify the info like  language ,local app name , user categories , etc.</a:t>
            </a:r>
            <a:endParaRPr lang="en-IN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404AEA1-0FB2-BA6A-CCA5-06CF3EF88E12}"/>
              </a:ext>
            </a:extLst>
          </p:cNvPr>
          <p:cNvSpPr/>
          <p:nvPr/>
        </p:nvSpPr>
        <p:spPr>
          <a:xfrm>
            <a:off x="4621161" y="4139381"/>
            <a:ext cx="2399071" cy="179684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the ‘deployment types’ page –click on ‘ADD’ to create a depl type. </a:t>
            </a:r>
            <a:endParaRPr lang="en-IN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67AF479-F2DC-B5AC-075C-8DCFD7847144}"/>
              </a:ext>
            </a:extLst>
          </p:cNvPr>
          <p:cNvSpPr/>
          <p:nvPr/>
        </p:nvSpPr>
        <p:spPr>
          <a:xfrm>
            <a:off x="1366684" y="4021394"/>
            <a:ext cx="2084439" cy="191483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‘next’ –review the summary information.</a:t>
            </a:r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F81F672-517A-F792-6CDE-AA9D4ED2DCB6}"/>
              </a:ext>
            </a:extLst>
          </p:cNvPr>
          <p:cNvSpPr/>
          <p:nvPr/>
        </p:nvSpPr>
        <p:spPr>
          <a:xfrm>
            <a:off x="3692012" y="2170782"/>
            <a:ext cx="707923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E7285A-EC39-EBB6-9634-40EF42E5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85" y="2426419"/>
            <a:ext cx="1150992" cy="46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4C1A89-933F-0C0A-97D6-D2DA7E65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75253" y="4451864"/>
            <a:ext cx="1150992" cy="464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23E60-C931-A92C-6535-3019D099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59276" y="4823639"/>
            <a:ext cx="91563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9193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2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3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4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5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7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323</TotalTime>
  <Words>421</Words>
  <Application>Microsoft Office PowerPoint</Application>
  <PresentationFormat>Widescreen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Californian FB</vt:lpstr>
      <vt:lpstr>Cambria</vt:lpstr>
      <vt:lpstr>Cambria Math</vt:lpstr>
      <vt:lpstr>Garamond</vt:lpstr>
      <vt:lpstr>Tw Cen MT</vt:lpstr>
      <vt:lpstr>Organic</vt:lpstr>
      <vt:lpstr>1_Organic</vt:lpstr>
      <vt:lpstr>2_Organic</vt:lpstr>
      <vt:lpstr>3_Organic</vt:lpstr>
      <vt:lpstr>4_Organic</vt:lpstr>
      <vt:lpstr>5_Organic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Vasundhara T</dc:creator>
  <cp:lastModifiedBy>Vasundhara T</cp:lastModifiedBy>
  <cp:revision>20</cp:revision>
  <dcterms:created xsi:type="dcterms:W3CDTF">2023-01-08T14:39:40Z</dcterms:created>
  <dcterms:modified xsi:type="dcterms:W3CDTF">2023-02-15T02:49:23Z</dcterms:modified>
</cp:coreProperties>
</file>